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6" r:id="rId1"/>
  </p:sldMasterIdLst>
  <p:notesMasterIdLst>
    <p:notesMasterId r:id="rId14"/>
  </p:notesMasterIdLst>
  <p:sldIdLst>
    <p:sldId id="256" r:id="rId2"/>
    <p:sldId id="26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54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0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6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47899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345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3774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24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176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956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730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9048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7136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5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148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8203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689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2973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4663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566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4986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713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6590" cy="82274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3/8/2024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8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34427"/>
            <a:ext cx="744831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 to Tkinter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0088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Tkinter is a popular Python library for creating GUI applications.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4822865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AF8D0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21187" y="4927402"/>
            <a:ext cx="179427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4806196"/>
            <a:ext cx="208442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Deepu Chopra</a:t>
            </a:r>
            <a:endParaRPr lang="en-US" sz="2187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6319599" y="1065848"/>
            <a:ext cx="7477601" cy="6791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1 – Calculator Using Tkinter Project</a:t>
            </a:r>
            <a:endParaRPr lang="en-US" sz="5249" dirty="0"/>
          </a:p>
        </p:txBody>
      </p:sp>
      <p:sp>
        <p:nvSpPr>
          <p:cNvPr id="15" name="Text 2"/>
          <p:cNvSpPr/>
          <p:nvPr/>
        </p:nvSpPr>
        <p:spPr>
          <a:xfrm>
            <a:off x="6319599" y="306550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calculator project using Tkinter is an exciting opportunity to delve into the world of GUI programming with Python. This project aims to create a user-friendly calculator application with a graphical interface, providing an intuitive experience for performing basic arithmetic operations.</a:t>
            </a:r>
            <a:endParaRPr lang="en-US" sz="2000" dirty="0"/>
          </a:p>
        </p:txBody>
      </p:sp>
      <p:sp>
        <p:nvSpPr>
          <p:cNvPr id="16" name="Text 3"/>
          <p:cNvSpPr/>
          <p:nvPr/>
        </p:nvSpPr>
        <p:spPr>
          <a:xfrm>
            <a:off x="6319599" y="4737021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500" b="1" dirty="0">
                <a:solidFill>
                  <a:schemeClr val="bg1"/>
                </a:solidFill>
              </a:rPr>
              <a:t>Institute Name -</a:t>
            </a:r>
            <a:r>
              <a:rPr lang="en-US" sz="2500" dirty="0">
                <a:solidFill>
                  <a:schemeClr val="bg1"/>
                </a:solidFill>
              </a:rPr>
              <a:t> Digichrome Academy</a:t>
            </a: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7" name="Text 5"/>
          <p:cNvSpPr/>
          <p:nvPr/>
        </p:nvSpPr>
        <p:spPr>
          <a:xfrm>
            <a:off x="6395442" y="6868478"/>
            <a:ext cx="203716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18" name="Text 6"/>
          <p:cNvSpPr/>
          <p:nvPr/>
        </p:nvSpPr>
        <p:spPr>
          <a:xfrm>
            <a:off x="8747233" y="7286776"/>
            <a:ext cx="228838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36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By: </a:t>
            </a:r>
            <a:r>
              <a:rPr lang="en-US" sz="3600" b="1" u="sng" dirty="0" err="1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Deepu</a:t>
            </a:r>
            <a:r>
              <a:rPr lang="en-US" sz="3600" b="1" u="sng" dirty="0" smtClean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Chopra</a:t>
            </a:r>
            <a:endParaRPr 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028819"/>
            <a:ext cx="574595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Styling the calculator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167533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240530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Modern and Sleek Design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068133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calculator features a modern, minimalistic design with a sleek and elegant button layout, designed to enhance user experience.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167533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62638" y="4240530"/>
            <a:ext cx="290500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Customizable Themes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862638" y="5068133"/>
            <a:ext cx="29050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personalize the calculator with customizable themes, vibrant color schemes, and user-friendly controls for a personalized touch.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167533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00899" y="4240649"/>
            <a:ext cx="29051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Sophisticated User Interface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00899" y="5068252"/>
            <a:ext cx="290512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calculator sports a sophisticated user interface, including a high-resolution display, adjustable font sizes, and an intuitive layout for ease of use.</a:t>
            </a:r>
            <a:endParaRPr lang="en-US" sz="1750" dirty="0"/>
          </a:p>
        </p:txBody>
      </p:sp>
      <p:pic>
        <p:nvPicPr>
          <p:cNvPr id="14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210145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Conclusion and Next Steps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10110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As we wrap up, it's exciting to see the progress made in creating a calculator using tkinter. The next steps involve refining the user interface and adding advanced functionalities like memory storage and scientific calculations.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41722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Exploring other tkinter projects and diving into more complex GUI applications would be a great way to further enhance your Python programming skills.</a:t>
            </a:r>
            <a:endParaRPr lang="en-US" sz="1750" dirty="0"/>
          </a:p>
        </p:txBody>
      </p:sp>
      <p:pic>
        <p:nvPicPr>
          <p:cNvPr id="8" name="Image 2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1" y="2219325"/>
            <a:ext cx="5060731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6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2624376" y="2186940"/>
            <a:ext cx="82747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Overview of calculator project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7" y="3325654"/>
            <a:ext cx="2971442" cy="3278346"/>
          </a:xfrm>
          <a:prstGeom prst="roundRect">
            <a:avLst>
              <a:gd name="adj" fmla="val 368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54166" y="35554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Functionality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54166" y="4035862"/>
            <a:ext cx="25194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calculator will perform basic arithmetic operations like addition, subtraction, multiplication, and division.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825609" y="3555444"/>
            <a:ext cx="2979063" cy="2717006"/>
          </a:xfrm>
          <a:prstGeom prst="roundRect">
            <a:avLst>
              <a:gd name="adj" fmla="val 368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055400" y="35554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Interface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6055400" y="4035862"/>
            <a:ext cx="251948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user interface will include clear, intuitive buttons for numbers, mathematical operations, and special functions.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39476" y="3555444"/>
            <a:ext cx="2979063" cy="2717006"/>
          </a:xfrm>
          <a:prstGeom prst="roundRect">
            <a:avLst>
              <a:gd name="adj" fmla="val 368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56633" y="3555444"/>
            <a:ext cx="25194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Display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56633" y="4035862"/>
            <a:ext cx="251948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calculator will have a digital display to show the input and results of the calculations in a clear and organized manner.</a:t>
            </a:r>
            <a:endParaRPr lang="en-US" sz="1750" dirty="0"/>
          </a:p>
        </p:txBody>
      </p:sp>
      <p:pic>
        <p:nvPicPr>
          <p:cNvPr id="1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39064"/>
            <a:ext cx="82209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Setting up the tkinter window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Initial Setup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 the main tkinter window by importing the tkinter module and initializing it. Set the window's title, size, and any other initial configurations.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Layout Management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Define the layout of the window using geometry managers like Grid, Pack, or Place. This will determine the positioning and sizing of elements within the window.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Loop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Start the event loop, which listens for events such as button clicks, key presses, or window resizing. This keeps the tkinter window interactive and responsive.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39064"/>
            <a:ext cx="82209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Setting up the tkinter window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Initial Setup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Create the main tkinter window by importing the tkinter module and initializing it. Set the window's title, size, and any other initial configurations.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Layout Management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Define the layout of the window using geometry managers like Grid, Pack, or Place. This will determine the positioning and sizing of elements within the window.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28886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Event Loop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3858220"/>
            <a:ext cx="27654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Start the event loop, which listens for events such as button clicks, key presses, or window resizing. This keeps the tkinter window interactive and responsive.</a:t>
            </a:r>
            <a:endParaRPr lang="en-US" sz="1750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141095"/>
            <a:ext cx="75894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Creating buttons and labels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368629"/>
            <a:ext cx="441983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When creating a calculator interface, it's essential to design clear and responsive buttons for user input. Labels play a crucial role in displaying numbers and the ongoing operations.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418636"/>
            <a:ext cx="4419838" cy="4419838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2979063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Handling button clicks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979777" y="4006691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Click event: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When a button is clicked, it triggers a specific function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979777" y="4450913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Button identification: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Each button is assigned a unique ID for handling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979777" y="4895136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Conditional operations:</a:t>
            </a: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 Buttons are linked to conditional statements based on user input</a:t>
            </a:r>
            <a:endParaRPr lang="en-US" sz="175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624376" y="1584841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Implementing basic arithmetic operations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76" y="3306842"/>
            <a:ext cx="3127177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46546" y="4528780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Addition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846546" y="5009198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Implement the functionality to add two numbers together.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552" y="3306842"/>
            <a:ext cx="3127177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3723" y="4528780"/>
            <a:ext cx="26828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Subtraction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973723" y="5009198"/>
            <a:ext cx="268283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Enable the system to subtract one number from another.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729" y="3306842"/>
            <a:ext cx="3127296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00899" y="4528780"/>
            <a:ext cx="26829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Multiplication &amp; Division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00899" y="5356384"/>
            <a:ext cx="26829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Extend the calculator to handle multiplication and division operations.</a:t>
            </a:r>
            <a:endParaRPr lang="en-US" sz="1750" dirty="0"/>
          </a:p>
        </p:txBody>
      </p:sp>
      <p:pic>
        <p:nvPicPr>
          <p:cNvPr id="16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269331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Adding functionality for decimal point and clear button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410241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47689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Decimal Point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5249347"/>
            <a:ext cx="45241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It allows users to input decimal numbers for precise calculations.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4102418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7689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Clear Button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249347"/>
            <a:ext cx="45242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Enables users to clear the input or reset the calculator.</a:t>
            </a:r>
            <a:endParaRPr lang="en-US" sz="1750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14118"/>
            <a:ext cx="56126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Displaying the result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652832"/>
            <a:ext cx="1563529" cy="1280160"/>
          </a:xfrm>
          <a:prstGeom prst="roundRect">
            <a:avLst>
              <a:gd name="adj" fmla="val 781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54166" y="3070741"/>
            <a:ext cx="10394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410075" y="28750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Result label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410075" y="3355419"/>
            <a:ext cx="32301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Visible area for displaying the result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298990" y="3907304"/>
            <a:ext cx="7595949" cy="22205"/>
          </a:xfrm>
          <a:prstGeom prst="roundRect">
            <a:avLst>
              <a:gd name="adj" fmla="val 450302"/>
            </a:avLst>
          </a:prstGeom>
          <a:solidFill>
            <a:srgbClr val="6D4562"/>
          </a:solidFill>
          <a:ln/>
        </p:spPr>
      </p:sp>
      <p:sp>
        <p:nvSpPr>
          <p:cNvPr id="10" name="Shape 7"/>
          <p:cNvSpPr/>
          <p:nvPr/>
        </p:nvSpPr>
        <p:spPr>
          <a:xfrm>
            <a:off x="2624376" y="4044077"/>
            <a:ext cx="3127177" cy="1280160"/>
          </a:xfrm>
          <a:prstGeom prst="roundRect">
            <a:avLst>
              <a:gd name="adj" fmla="val 781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854166" y="4461986"/>
            <a:ext cx="16252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973723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Formatted output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5973723" y="4746665"/>
            <a:ext cx="302906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Styling to ensure clear readability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5862638" y="5298549"/>
            <a:ext cx="6032302" cy="22205"/>
          </a:xfrm>
          <a:prstGeom prst="roundRect">
            <a:avLst>
              <a:gd name="adj" fmla="val 450302"/>
            </a:avLst>
          </a:prstGeom>
          <a:solidFill>
            <a:srgbClr val="6D4562"/>
          </a:solidFill>
          <a:ln/>
        </p:spPr>
      </p:sp>
      <p:sp>
        <p:nvSpPr>
          <p:cNvPr id="15" name="Shape 12"/>
          <p:cNvSpPr/>
          <p:nvPr/>
        </p:nvSpPr>
        <p:spPr>
          <a:xfrm>
            <a:off x="2624376" y="5435322"/>
            <a:ext cx="4690824" cy="1280160"/>
          </a:xfrm>
          <a:prstGeom prst="roundRect">
            <a:avLst>
              <a:gd name="adj" fmla="val 781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2854166" y="5853232"/>
            <a:ext cx="16109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537371" y="56574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Dynamic update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7537371" y="6137910"/>
            <a:ext cx="346233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Real-time display of calculation results</a:t>
            </a:r>
            <a:endParaRPr lang="en-US" sz="1750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</TotalTime>
  <Words>676</Words>
  <Application>Microsoft Office PowerPoint</Application>
  <PresentationFormat>Custom</PresentationFormat>
  <Paragraphs>80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Garamond</vt:lpstr>
      <vt:lpstr>Mukta</vt:lpstr>
      <vt:lpstr>Overpass</vt:lpstr>
      <vt:lpstr>Prompt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2024-03-08T11:14:07Z</dcterms:created>
  <dcterms:modified xsi:type="dcterms:W3CDTF">2024-03-09T07:48:24Z</dcterms:modified>
</cp:coreProperties>
</file>